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"/>
  </p:notesMasterIdLst>
  <p:handoutMasterIdLst>
    <p:handoutMasterId r:id="rId5"/>
  </p:handoutMasterIdLst>
  <p:sldIdLst>
    <p:sldId id="439" r:id="rId2"/>
    <p:sldId id="43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7" autoAdjust="0"/>
    <p:restoredTop sz="81874" autoAdjust="0"/>
  </p:normalViewPr>
  <p:slideViewPr>
    <p:cSldViewPr>
      <p:cViewPr>
        <p:scale>
          <a:sx n="75" d="100"/>
          <a:sy n="75" d="100"/>
        </p:scale>
        <p:origin x="-2526" y="-10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64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6D20BEE-48B4-4008-9EA4-5D460A5C63F1}" type="datetimeFigureOut">
              <a:rPr lang="zh-CN" altLang="en-US"/>
              <a:pPr>
                <a:defRPr/>
              </a:pPr>
              <a:t>2012/5/28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FF04D23-A315-4C2D-BBC5-EA539AD9D9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80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46ABD91-8CF2-4B87-8D34-77BEFEB33C95}" type="datetimeFigureOut">
              <a:rPr lang="zh-CN" altLang="en-US"/>
              <a:pPr>
                <a:defRPr/>
              </a:pPr>
              <a:t>2012/5/28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66E7353-F855-4EF2-99FC-DF3C4DCAFA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869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5651500" y="3141663"/>
            <a:ext cx="3744913" cy="374332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5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7938"/>
            <a:ext cx="9048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/>
          <a:lstStyle>
            <a:lvl1pPr algn="l">
              <a:defRPr sz="4800" cap="all" baseline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352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061DF4-6B17-415A-96A2-F7A89BBF5C26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5653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56C0-8D43-4079-B531-DD6B0D4FF5EF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5265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328592"/>
          </a:xfrm>
        </p:spPr>
        <p:txBody>
          <a:bodyPr vert="eaVert" anchor="b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328592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E9DA-B955-4964-A235-B43DE7963E5B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1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712043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2563" indent="-182563">
              <a:buFont typeface="Wingdings" pitchFamily="2" charset="2"/>
              <a:buChar char="u"/>
              <a:defRPr sz="2400"/>
            </a:lvl1pPr>
            <a:lvl2pPr marL="457200" indent="-182563">
              <a:buFont typeface="Wingdings" pitchFamily="2" charset="2"/>
              <a:buChar char="n"/>
              <a:defRPr sz="2000"/>
            </a:lvl2pPr>
            <a:lvl3pPr marL="730250" indent="-182563">
              <a:buFont typeface="Wingdings" pitchFamily="2" charset="2"/>
              <a:buChar char="n"/>
              <a:defRPr sz="1800"/>
            </a:lvl3pPr>
            <a:lvl4pPr marL="1004888" indent="-182563">
              <a:buFont typeface="Wingdings" pitchFamily="2" charset="2"/>
              <a:buChar char="n"/>
              <a:defRPr sz="1600"/>
            </a:lvl4pPr>
            <a:lvl5pPr marL="1187450" indent="-136525">
              <a:buFont typeface="Wingdings" pitchFamily="2" charset="2"/>
              <a:buChar char="n"/>
              <a:defRPr sz="1400">
                <a:latin typeface="+mn-ea"/>
                <a:ea typeface="+mn-ea"/>
              </a:defRPr>
            </a:lvl5pPr>
            <a:lvl6pPr marL="1371600" indent="-182880">
              <a:buFont typeface="Wingdings" pitchFamily="2" charset="2"/>
              <a:buChar char="l"/>
              <a:defRPr sz="1200">
                <a:latin typeface="+mn-ea"/>
                <a:ea typeface="+mn-ea"/>
              </a:defRPr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81822-5108-4199-9366-627F12F9A8BE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3168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altLang="zh-CN" sz="1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D45251-4804-4985-952A-1E830C8839A7}" type="datetime1">
              <a:rPr lang="en-US" altLang="zh-CN" smtClean="0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CN" sz="16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885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3389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3389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794F0-9EB3-414A-8462-13EED496EA4D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782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4572000" y="1052513"/>
            <a:ext cx="0" cy="53482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4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25C2C12-3EF7-4BA3-800B-292F533E7F84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990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31A7-802A-4668-A50A-613A7754AD22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7413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5029-411D-4F63-897A-B114ACC86482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981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>
            <a:off x="2774950" y="1052513"/>
            <a:ext cx="0" cy="5318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39696" cy="1441696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051200"/>
            <a:ext cx="5715000" cy="53194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636912"/>
            <a:ext cx="2139696" cy="37372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DE8CB8-79C5-49E1-BB2B-1269D1A98FEB}" type="datetime1">
              <a:rPr lang="zh-CN" altLang="en-US"/>
              <a:pPr>
                <a:defRPr/>
              </a:pPr>
              <a:t>2012/5/28</a:t>
            </a:fld>
            <a:endParaRPr lang="zh-CN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452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2626" y="1051200"/>
            <a:ext cx="5673830" cy="5285669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dirty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2139696" cy="3955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BAE7E-39CA-4DAF-87B9-6E7D5803087F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298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-26988"/>
            <a:ext cx="9144000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438" y="6453188"/>
            <a:ext cx="23907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6544B8-CFE9-47A5-B641-028967F69698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213" y="6453188"/>
            <a:ext cx="58324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1" r:id="rId2"/>
    <p:sldLayoutId id="2147483819" r:id="rId3"/>
    <p:sldLayoutId id="2147483812" r:id="rId4"/>
    <p:sldLayoutId id="2147483820" r:id="rId5"/>
    <p:sldLayoutId id="2147483813" r:id="rId6"/>
    <p:sldLayoutId id="2147483814" r:id="rId7"/>
    <p:sldLayoutId id="2147483821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 kern="1200" spc="-1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9pPr>
    </p:titleStyle>
    <p:bodyStyle>
      <a:lvl1pPr marL="182563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2" charset="2"/>
        <a:buChar char="n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VAG PPT</a:t>
            </a:r>
            <a:r>
              <a:rPr lang="zh-CN" altLang="en-US" dirty="0" smtClean="0"/>
              <a:t>模版</a:t>
            </a: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625" cy="175260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VAG PPT</a:t>
            </a:r>
            <a:r>
              <a:rPr lang="zh-CN" altLang="en-US" dirty="0" smtClean="0"/>
              <a:t>模版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9697E65-0934-469C-8FCF-DCEF7F8A9281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Visual Analytics Group | CAD&amp;CG</a:t>
            </a:r>
            <a:r>
              <a:rPr lang="zh-CN" altLang="en-US" dirty="0"/>
              <a:t>国家重点实验室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VAG PPT</a:t>
            </a:r>
            <a:r>
              <a:rPr lang="zh-CN" altLang="en-US" dirty="0"/>
              <a:t>模版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  <a:endParaRPr lang="en-US" altLang="zh-CN" dirty="0" smtClean="0"/>
          </a:p>
          <a:p>
            <a:pPr lvl="1"/>
            <a:r>
              <a:rPr lang="en-US" altLang="zh-CN" dirty="0"/>
              <a:t>VAG PPT</a:t>
            </a:r>
            <a:r>
              <a:rPr lang="zh-CN" altLang="en-US" dirty="0"/>
              <a:t>模版</a:t>
            </a:r>
            <a:endParaRPr lang="en-US" altLang="zh-CN" dirty="0" smtClean="0"/>
          </a:p>
          <a:p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  <a:endParaRPr lang="en-US" altLang="zh-CN" dirty="0" smtClean="0"/>
          </a:p>
          <a:p>
            <a:pPr lvl="1"/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  <a:endParaRPr lang="en-US" altLang="zh-CN" dirty="0" smtClean="0"/>
          </a:p>
          <a:p>
            <a:pPr lvl="2"/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  <a:endParaRPr lang="en-US" altLang="zh-CN" dirty="0" smtClean="0"/>
          </a:p>
          <a:p>
            <a:pPr lvl="3"/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  <a:endParaRPr lang="en-US" altLang="zh-CN" dirty="0" smtClean="0"/>
          </a:p>
          <a:p>
            <a:pPr lvl="4"/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  <a:endParaRPr lang="en-US" altLang="zh-CN" dirty="0" smtClean="0"/>
          </a:p>
          <a:p>
            <a:pPr lvl="5"/>
            <a:r>
              <a:rPr lang="en-US" altLang="zh-CN" dirty="0"/>
              <a:t>VAG PPT</a:t>
            </a:r>
            <a:r>
              <a:rPr lang="zh-CN" altLang="en-US" dirty="0"/>
              <a:t>模</a:t>
            </a:r>
            <a:r>
              <a:rPr lang="zh-CN" altLang="en-US" dirty="0" smtClean="0"/>
              <a:t>版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EFA37B-6F3A-41E9-B56E-491EE5A5038D}" type="datetime1">
              <a:rPr lang="zh-CN" altLang="en-US"/>
              <a:pPr>
                <a:defRPr/>
              </a:pPr>
              <a:t>2012/5/28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Visual Analytics Group | CAD&amp;CG</a:t>
            </a:r>
            <a:r>
              <a:rPr lang="zh-CN" altLang="en-US" dirty="0"/>
              <a:t>国家重点实验室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2-03-11 taobao-vis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透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2012-03-11 taobao-visit</Template>
  <TotalTime>171</TotalTime>
  <Words>62</Words>
  <Application>Microsoft Office PowerPoint</Application>
  <PresentationFormat>全屏显示(4:3)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2012-03-11 taobao-visit</vt:lpstr>
      <vt:lpstr>VAG PPT模版</vt:lpstr>
      <vt:lpstr>VAG PPT模版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Quanquan</dc:creator>
  <cp:lastModifiedBy>Haidong Chen</cp:lastModifiedBy>
  <cp:revision>45</cp:revision>
  <dcterms:created xsi:type="dcterms:W3CDTF">2012-04-29T04:54:03Z</dcterms:created>
  <dcterms:modified xsi:type="dcterms:W3CDTF">2012-05-28T07:34:40Z</dcterms:modified>
</cp:coreProperties>
</file>